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7B97-B3DF-4BBC-B0E1-89B47C4EECEF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2BFB5-B0D6-48EA-AA44-7A7071B01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BFB5-B0D6-48EA-AA44-7A7071B012E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88B-EAD0-4CF1-B7F4-CF16BCE728DD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6476-2089-497B-B2C8-FDE0ACEE938C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5916-E0E4-4B5D-956D-ABAD0E637285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6A92-397B-4767-8273-138DADF4C2D8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F4DC-0E0B-468C-B35B-79DDF3867834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71B-FD77-4E4C-907C-E38CF962B02B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E31B-1191-48AA-80C8-7F47FC7A55B5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8368-E80B-4EDB-8A94-1DFE737479D3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21D-397E-472E-B2AF-48A847652EDF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A6F-137F-4536-8CEC-2FBF99CA0D76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0901-BB77-4E98-8921-EEE43E68F09D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E08D-1E84-4E42-A639-FE0DBD6364CC}" type="datetime1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3.xml"/><Relationship Id="rId2" Type="http://schemas.openxmlformats.org/officeDocument/2006/relationships/image" Target="../media/image12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image" Target="../media/image14.png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гостях у Мойдодыра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мойдоды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842962"/>
            <a:ext cx="4800600" cy="601503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33909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4835996" cy="48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1124744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 кудрявый, я мохнатый,</a:t>
            </a:r>
            <a:br>
              <a:rPr lang="ru-RU" sz="3600" dirty="0" smtClean="0"/>
            </a:br>
            <a:r>
              <a:rPr lang="ru-RU" sz="3600" dirty="0" smtClean="0"/>
              <a:t>А зимой – над каждой хатой</a:t>
            </a:r>
            <a:br>
              <a:rPr lang="ru-RU" sz="3600" dirty="0" smtClean="0"/>
            </a:br>
            <a:r>
              <a:rPr lang="ru-RU" sz="3600" dirty="0" smtClean="0"/>
              <a:t>Над пожаром и заводом,</a:t>
            </a:r>
            <a:br>
              <a:rPr lang="ru-RU" sz="3600" dirty="0" smtClean="0"/>
            </a:br>
            <a:r>
              <a:rPr lang="ru-RU" sz="3600" dirty="0" smtClean="0"/>
              <a:t>Над костром и пароходом,</a:t>
            </a:r>
            <a:br>
              <a:rPr lang="ru-RU" sz="3600" dirty="0" smtClean="0"/>
            </a:br>
            <a:r>
              <a:rPr lang="ru-RU" sz="3600" dirty="0" smtClean="0"/>
              <a:t>Но нигде, нигде меня</a:t>
            </a:r>
            <a:br>
              <a:rPr lang="ru-RU" sz="3600" dirty="0" smtClean="0"/>
            </a:br>
            <a:r>
              <a:rPr lang="ru-RU" sz="3600" dirty="0" smtClean="0"/>
              <a:t>Не бывает без огня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908720"/>
            <a:ext cx="5544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Залезла Варвара</a:t>
            </a:r>
            <a:br>
              <a:rPr lang="ru-RU" sz="4400" dirty="0" smtClean="0"/>
            </a:br>
            <a:r>
              <a:rPr lang="ru-RU" sz="4400" dirty="0" smtClean="0"/>
              <a:t>Выше амбара:</a:t>
            </a:r>
            <a:br>
              <a:rPr lang="ru-RU" sz="4400" dirty="0" smtClean="0"/>
            </a:br>
            <a:r>
              <a:rPr lang="ru-RU" sz="4400" dirty="0" smtClean="0"/>
              <a:t>Не ест и не пьет</a:t>
            </a:r>
            <a:br>
              <a:rPr lang="ru-RU" sz="4400" dirty="0" smtClean="0"/>
            </a:br>
            <a:r>
              <a:rPr lang="ru-RU" sz="4400" dirty="0" smtClean="0"/>
              <a:t>Все на небо глядит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pPr/>
              <a:t>12</a:t>
            </a:fld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4986011" cy="476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20688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На стене висит, болтается,</a:t>
            </a:r>
            <a:br>
              <a:rPr lang="ru-RU" sz="4800" dirty="0" smtClean="0"/>
            </a:br>
            <a:r>
              <a:rPr lang="ru-RU" sz="4800" dirty="0" smtClean="0"/>
              <a:t>За него всяк хватается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pPr/>
              <a:t>13</a:t>
            </a:fld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3487073" cy="39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54726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Костяная спинка, </a:t>
            </a:r>
            <a:br>
              <a:rPr lang="ru-RU" sz="4400" dirty="0" smtClean="0"/>
            </a:br>
            <a:r>
              <a:rPr lang="ru-RU" sz="4400" dirty="0" smtClean="0"/>
              <a:t>Жесткая щетинка, </a:t>
            </a:r>
          </a:p>
          <a:p>
            <a:r>
              <a:rPr lang="ru-RU" sz="4400" dirty="0" smtClean="0"/>
              <a:t>С мятной пастой дружит, </a:t>
            </a:r>
            <a:br>
              <a:rPr lang="ru-RU" sz="4400" dirty="0" smtClean="0"/>
            </a:br>
            <a:r>
              <a:rPr lang="ru-RU" sz="4400" dirty="0" smtClean="0"/>
              <a:t>Нам усердно служит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pPr/>
              <a:t>14</a:t>
            </a:fld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723796" cy="431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404664"/>
            <a:ext cx="5040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Зубастая пила</a:t>
            </a:r>
            <a:br>
              <a:rPr lang="ru-RU" sz="4400" dirty="0" smtClean="0"/>
            </a:br>
            <a:r>
              <a:rPr lang="ru-RU" sz="4400" dirty="0" smtClean="0"/>
              <a:t>В лес густой пошла.</a:t>
            </a:r>
            <a:br>
              <a:rPr lang="ru-RU" sz="4400" dirty="0" smtClean="0"/>
            </a:br>
            <a:r>
              <a:rPr lang="ru-RU" sz="4400" dirty="0" smtClean="0"/>
              <a:t>Весь лес обходила,</a:t>
            </a:r>
            <a:br>
              <a:rPr lang="ru-RU" sz="4400" dirty="0" smtClean="0"/>
            </a:br>
            <a:r>
              <a:rPr lang="ru-RU" sz="4400" dirty="0" smtClean="0"/>
              <a:t>Ничего не спилила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pPr/>
              <a:t>15</a:t>
            </a:fld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396038" cy="54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1556792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Есть в комнате портрет,</a:t>
            </a:r>
            <a:br>
              <a:rPr lang="ru-RU" sz="4400" dirty="0" smtClean="0"/>
            </a:br>
            <a:r>
              <a:rPr lang="ru-RU" sz="4400" dirty="0" smtClean="0"/>
              <a:t>Во всём на вас похожий.</a:t>
            </a:r>
            <a:br>
              <a:rPr lang="ru-RU" sz="4400" dirty="0" smtClean="0"/>
            </a:br>
            <a:r>
              <a:rPr lang="ru-RU" sz="4400" dirty="0" smtClean="0"/>
              <a:t>Засмейтесь - и в ответ</a:t>
            </a:r>
            <a:br>
              <a:rPr lang="ru-RU" sz="4400" dirty="0" smtClean="0"/>
            </a:br>
            <a:r>
              <a:rPr lang="ru-RU" sz="4400" dirty="0" smtClean="0"/>
              <a:t>Он засмеётся тоже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pPr/>
              <a:t>16</a:t>
            </a:fld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c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5472608" cy="4480698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908720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Там, где губка не осилит, </a:t>
            </a:r>
            <a:br>
              <a:rPr lang="ru-RU" sz="4400" dirty="0" smtClean="0"/>
            </a:br>
            <a:r>
              <a:rPr lang="ru-RU" sz="4400" dirty="0" smtClean="0"/>
              <a:t>Не домоет, не </a:t>
            </a:r>
            <a:r>
              <a:rPr lang="ru-RU" sz="4400" dirty="0" err="1" smtClean="0"/>
              <a:t>домылит</a:t>
            </a:r>
            <a:r>
              <a:rPr lang="ru-RU" sz="4400" dirty="0" smtClean="0"/>
              <a:t>, </a:t>
            </a:r>
            <a:br>
              <a:rPr lang="ru-RU" sz="4400" dirty="0" smtClean="0"/>
            </a:br>
            <a:r>
              <a:rPr lang="ru-RU" sz="4400" dirty="0" smtClean="0"/>
              <a:t>На себя я труд беру: </a:t>
            </a:r>
            <a:br>
              <a:rPr lang="ru-RU" sz="4400" dirty="0" smtClean="0"/>
            </a:br>
            <a:r>
              <a:rPr lang="ru-RU" sz="4400" dirty="0" smtClean="0"/>
              <a:t>Пятки, локти с мылом тру, </a:t>
            </a:r>
            <a:br>
              <a:rPr lang="ru-RU" sz="4400" dirty="0" smtClean="0"/>
            </a:br>
            <a:r>
              <a:rPr lang="ru-RU" sz="4400" dirty="0" smtClean="0"/>
              <a:t>И коленки оттираю, </a:t>
            </a:r>
            <a:br>
              <a:rPr lang="ru-RU" sz="4400" dirty="0" smtClean="0"/>
            </a:br>
            <a:r>
              <a:rPr lang="ru-RU" sz="4400" dirty="0" smtClean="0"/>
              <a:t>Ничего не забываю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b="11233"/>
          <a:stretch>
            <a:fillRect/>
          </a:stretch>
        </p:blipFill>
        <p:spPr bwMode="auto">
          <a:xfrm>
            <a:off x="1907704" y="188640"/>
            <a:ext cx="4320480" cy="60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1052736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Стоит Парашка – </a:t>
            </a:r>
            <a:br>
              <a:rPr lang="ru-RU" sz="4400" dirty="0" smtClean="0"/>
            </a:br>
            <a:r>
              <a:rPr lang="ru-RU" sz="4400" dirty="0" smtClean="0"/>
              <a:t>Держит чашку, </a:t>
            </a:r>
            <a:br>
              <a:rPr lang="ru-RU" sz="4400" dirty="0" smtClean="0"/>
            </a:br>
            <a:r>
              <a:rPr lang="ru-RU" sz="4400" dirty="0" smtClean="0"/>
              <a:t>Голову склонила, </a:t>
            </a:r>
            <a:br>
              <a:rPr lang="ru-RU" sz="4400" dirty="0" smtClean="0"/>
            </a:br>
            <a:r>
              <a:rPr lang="ru-RU" sz="4400" dirty="0" smtClean="0"/>
              <a:t>Носик опустила, </a:t>
            </a:r>
            <a:br>
              <a:rPr lang="ru-RU" sz="4400" dirty="0" smtClean="0"/>
            </a:br>
            <a:r>
              <a:rPr lang="ru-RU" sz="4400" dirty="0" smtClean="0"/>
              <a:t>А из носика струится </a:t>
            </a:r>
            <a:br>
              <a:rPr lang="ru-RU" sz="4400" dirty="0" smtClean="0"/>
            </a:br>
            <a:r>
              <a:rPr lang="ru-RU" sz="4400" dirty="0" smtClean="0"/>
              <a:t>В чашку чистая водица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191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620688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Лег в карман и караулю </a:t>
            </a:r>
            <a:br>
              <a:rPr lang="ru-RU" sz="4400" dirty="0" smtClean="0"/>
            </a:br>
            <a:r>
              <a:rPr lang="ru-RU" sz="4400" dirty="0" smtClean="0"/>
              <a:t>Реву, плаксу и </a:t>
            </a:r>
            <a:r>
              <a:rPr lang="ru-RU" sz="4400" dirty="0" err="1" smtClean="0"/>
              <a:t>грязнулю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Им утру потоки слез, </a:t>
            </a:r>
            <a:br>
              <a:rPr lang="ru-RU" sz="4400" dirty="0" smtClean="0"/>
            </a:br>
            <a:r>
              <a:rPr lang="ru-RU" sz="4400" dirty="0" smtClean="0"/>
              <a:t>Не забуду и про нос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661248"/>
            <a:ext cx="772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Город чистоты и порядка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0"/>
            <a:ext cx="381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ойдоды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544" y="548680"/>
            <a:ext cx="3307988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по улице идет,</a:t>
            </a:r>
            <a:br>
              <a:rPr lang="ru-RU" dirty="0" smtClean="0"/>
            </a:br>
            <a:r>
              <a:rPr lang="ru-RU" dirty="0" smtClean="0"/>
              <a:t>На работу нас везет.</a:t>
            </a:r>
            <a:br>
              <a:rPr lang="ru-RU" dirty="0" smtClean="0"/>
            </a:br>
            <a:r>
              <a:rPr lang="ru-RU" dirty="0" smtClean="0"/>
              <a:t>Не на курьих тонких ножках,</a:t>
            </a:r>
            <a:br>
              <a:rPr lang="ru-RU" dirty="0" smtClean="0"/>
            </a:br>
            <a:r>
              <a:rPr lang="ru-RU" dirty="0" smtClean="0"/>
              <a:t>А в резиновых сапожках.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76672"/>
            <a:ext cx="5572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Собери пословицу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Рисунок 3" descr="мойдоды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1772816"/>
            <a:ext cx="3307988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Эстафета «Передай веник»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Рисунок 3" descr="мойдоды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1772816"/>
            <a:ext cx="3307988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Эстафета «Потрите спинку, пожалуйста»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Рисунок 3" descr="мойдоды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1772816"/>
            <a:ext cx="3307988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Эстафета «Бег в простынях»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Рисунок 3" descr="мойдоды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1772816"/>
            <a:ext cx="3307988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Эстафета «Заплети косу»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Рисунок 3" descr="мойдоды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1772816"/>
            <a:ext cx="3307988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89240"/>
            <a:ext cx="8376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Награждение победителей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0" y="188640"/>
            <a:ext cx="4762500" cy="562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2093218" cy="14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148064" y="0"/>
            <a:ext cx="2517676" cy="943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станция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"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  <a:hlinkClick r:id="rId3" action="ppaction://hlinksldjump"/>
              </a:rPr>
              <a:t>ГРЯЗНУЛЬКИНО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"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44215" cy="1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3" t="46713" r="4641" b="3983"/>
          <a:stretch>
            <a:fillRect/>
          </a:stretch>
        </p:blipFill>
        <p:spPr bwMode="auto">
          <a:xfrm>
            <a:off x="6263680" y="2060848"/>
            <a:ext cx="2880320" cy="14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516216" y="1700808"/>
            <a:ext cx="2051720" cy="72008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  <a:hlinkClick r:id="rId6" action="ppaction://hlinksldjump"/>
              </a:rPr>
              <a:t>ЛЕНТЯЙСК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44" t="50275"/>
          <a:stretch>
            <a:fillRect/>
          </a:stretch>
        </p:blipFill>
        <p:spPr bwMode="auto">
          <a:xfrm>
            <a:off x="0" y="4179735"/>
            <a:ext cx="4248472" cy="26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692696"/>
            <a:ext cx="1944215" cy="1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3284984"/>
            <a:ext cx="1872208" cy="1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75656" y="4797152"/>
            <a:ext cx="2987823" cy="1255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hlinkClick r:id="rId8" action="ppaction://hlinksldjump"/>
              </a:rPr>
              <a:t>город</a:t>
            </a:r>
          </a:p>
          <a:p>
            <a:pPr algn="ctr" rtl="0"/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hlinkClick r:id="rId8" action="ppaction://hlinksldjump"/>
              </a:rPr>
              <a:t>Чистотайка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5607E-7 C 0.00642 0.0437 0.01302 0.0874 0.07083 0.10498 C 0.12864 0.12255 0.28871 0.12602 0.34653 0.10498 C 0.40434 0.08394 0.40555 0.00024 0.41736 -0.0208 " pathEditMode="relative" ptsTypes="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7746E-6 C 0.00139 0.05364 0.00139 0.10729 0.01424 0.15838 C 0.0158 0.17064 0.01719 0.18312 0.02535 0.19006 C 0.02778 0.2 0.03316 0.20463 0.03646 0.21341 C 0.03802 0.21758 0.03958 0.22197 0.04115 0.22613 C 0.04288 0.23075 0.04236 0.23654 0.04444 0.24093 C 0.04792 0.24786 0.05538 0.25665 0.06024 0.26197 C 0.0618 0.26359 0.06493 0.26914 0.06667 0.27052 C 0.06805 0.27168 0.06996 0.27145 0.07135 0.2726 C 0.07465 0.27515 0.07778 0.27838 0.0809 0.28116 C 0.08368 0.2837 0.08594 0.2874 0.08889 0.28948 C 0.09184 0.29133 0.09514 0.29226 0.09826 0.29364 C 0.09983 0.29434 0.10312 0.29596 0.10312 0.29596 C 0.10417 0.29804 0.10469 0.30081 0.10625 0.3022 C 0.10903 0.30451 0.1158 0.30636 0.1158 0.30636 C 0.1243 0.31838 0.14635 0.32116 0.15868 0.32555 C 0.16944 0.33503 0.18246 0.33249 0.19514 0.33388 C 0.20625 0.33503 0.21736 0.33989 0.22847 0.34035 C 0.24323 0.34104 0.25816 0.34035 0.27292 0.34035 " pathEditMode="relative" ptsTypes="ffffffffffffffffff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5734 C -0.01441 0.13757 -0.03507 0.21803 -0.10174 0.26451 C -0.1684 0.31098 -0.28108 0.3237 -0.39375 0.33641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</a:t>
            </a:r>
            <a:r>
              <a:rPr lang="ru-RU" dirty="0" err="1" smtClean="0"/>
              <a:t>Грязнулькино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1. Эстафета «Полено к полену»</a:t>
            </a:r>
            <a:endParaRPr lang="ru-RU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271533"/>
            <a:ext cx="5112568" cy="329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28498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2. Эстафета «Без воды – и не </a:t>
            </a:r>
            <a:r>
              <a:rPr lang="ru-RU" sz="6000" dirty="0" err="1" smtClean="0"/>
              <a:t>туды</a:t>
            </a:r>
            <a:r>
              <a:rPr lang="ru-RU" sz="6000" dirty="0" smtClean="0"/>
              <a:t> и не </a:t>
            </a:r>
            <a:r>
              <a:rPr lang="ru-RU" sz="6000" dirty="0" err="1" smtClean="0"/>
              <a:t>сюды</a:t>
            </a:r>
            <a:r>
              <a:rPr lang="ru-RU" sz="6000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0"/>
            <a:ext cx="4608512" cy="325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529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 </a:t>
            </a:r>
          </a:p>
          <a:p>
            <a:pPr algn="ctr"/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"ЛЕНТЯЙСК"</a:t>
            </a:r>
            <a:endParaRPr lang="ru-RU" sz="6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3" t="48357" r="4641" b="3983"/>
          <a:stretch>
            <a:fillRect/>
          </a:stretch>
        </p:blipFill>
        <p:spPr bwMode="auto">
          <a:xfrm>
            <a:off x="2483768" y="2276872"/>
            <a:ext cx="6120680" cy="30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437112"/>
            <a:ext cx="14686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37112"/>
            <a:ext cx="14686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581128"/>
            <a:ext cx="14686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00" t="26296" r="15794"/>
          <a:stretch>
            <a:fillRect/>
          </a:stretch>
        </p:blipFill>
        <p:spPr bwMode="auto">
          <a:xfrm>
            <a:off x="251520" y="0"/>
            <a:ext cx="19287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00" t="26296" r="15794"/>
          <a:stretch>
            <a:fillRect/>
          </a:stretch>
        </p:blipFill>
        <p:spPr bwMode="auto">
          <a:xfrm>
            <a:off x="2987824" y="4437112"/>
            <a:ext cx="1800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6" t="34880" r="27902" b="10456"/>
          <a:stretch>
            <a:fillRect/>
          </a:stretch>
        </p:blipFill>
        <p:spPr bwMode="auto">
          <a:xfrm>
            <a:off x="6948264" y="-171400"/>
            <a:ext cx="1944216" cy="22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6" t="34880" r="27902" b="10456"/>
          <a:stretch>
            <a:fillRect/>
          </a:stretch>
        </p:blipFill>
        <p:spPr bwMode="auto">
          <a:xfrm>
            <a:off x="4572000" y="2708920"/>
            <a:ext cx="1944216" cy="22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6" t="34880" r="27902" b="10456"/>
          <a:stretch>
            <a:fillRect/>
          </a:stretch>
        </p:blipFill>
        <p:spPr bwMode="auto">
          <a:xfrm>
            <a:off x="539552" y="4365104"/>
            <a:ext cx="1944216" cy="22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0" t="37153" r="11403" b="5687"/>
          <a:stretch>
            <a:fillRect/>
          </a:stretch>
        </p:blipFill>
        <p:spPr bwMode="auto">
          <a:xfrm>
            <a:off x="251520" y="2420888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0" t="37153" r="11403" b="5687"/>
          <a:stretch>
            <a:fillRect/>
          </a:stretch>
        </p:blipFill>
        <p:spPr bwMode="auto">
          <a:xfrm>
            <a:off x="5148064" y="5417840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0" t="37153" r="11403" b="5687"/>
          <a:stretch>
            <a:fillRect/>
          </a:stretch>
        </p:blipFill>
        <p:spPr bwMode="auto">
          <a:xfrm>
            <a:off x="3059832" y="260648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0" t="37153" r="11403" b="5687"/>
          <a:stretch>
            <a:fillRect/>
          </a:stretch>
        </p:blipFill>
        <p:spPr bwMode="auto">
          <a:xfrm>
            <a:off x="6732240" y="2564904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0527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38610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00" t="26296" r="15794"/>
          <a:stretch>
            <a:fillRect/>
          </a:stretch>
        </p:blipFill>
        <p:spPr bwMode="auto">
          <a:xfrm>
            <a:off x="7164288" y="4077072"/>
            <a:ext cx="17359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99592" y="299695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hlinkClick r:id="rId7" action="ppaction://hlinksldjump"/>
              </a:rPr>
              <a:t>3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6926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8" action="ppaction://hlinksldjump"/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12360" y="112474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action="ppaction://hlinksldjump"/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24328" y="299695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0" action="ppaction://hlinksldjump"/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54452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11" action="ppaction://hlinksldjump"/>
              </a:rPr>
              <a:t>7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50851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12" action="ppaction://hlinksldjump"/>
              </a:rPr>
              <a:t>8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56612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13" action="ppaction://hlinksldjump"/>
              </a:rPr>
              <a:t>9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96336" y="46531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hlinkClick r:id="rId14" action="ppaction://hlinksldjump"/>
              </a:rPr>
              <a:t>10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6" t="34880" r="27902" b="10456"/>
          <a:stretch>
            <a:fillRect/>
          </a:stretch>
        </p:blipFill>
        <p:spPr bwMode="auto">
          <a:xfrm>
            <a:off x="4788024" y="692696"/>
            <a:ext cx="1944216" cy="22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436096" y="19168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15" action="ppaction://hlinksldjump"/>
              </a:rPr>
              <a:t>11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00" t="26296" r="15794"/>
          <a:stretch>
            <a:fillRect/>
          </a:stretch>
        </p:blipFill>
        <p:spPr bwMode="auto">
          <a:xfrm>
            <a:off x="2339752" y="1844824"/>
            <a:ext cx="19287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2843808" y="25649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16" action="ppaction://hlinksldjump"/>
              </a:rPr>
              <a:t>12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1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6"/>
            <a:ext cx="169351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Полна коробушка</a:t>
            </a:r>
          </a:p>
          <a:p>
            <a:r>
              <a:rPr lang="ru-RU" sz="5400" dirty="0" smtClean="0"/>
              <a:t>Золотых воробушек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204864"/>
            <a:ext cx="58293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9592" y="476672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Маленький, мохнатенький,</a:t>
            </a:r>
            <a:br>
              <a:rPr lang="ru-RU" sz="3600" dirty="0" smtClean="0"/>
            </a:br>
            <a:r>
              <a:rPr lang="ru-RU" sz="3600" dirty="0" smtClean="0"/>
              <a:t>Всех людей перебил</a:t>
            </a:r>
            <a:br>
              <a:rPr lang="ru-RU" sz="3600" dirty="0" smtClean="0"/>
            </a:br>
            <a:r>
              <a:rPr lang="ru-RU" sz="3600" dirty="0" smtClean="0"/>
              <a:t>И царю не спустил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accent4">
                    <a:lumMod val="50000"/>
                  </a:schemeClr>
                </a:solidFill>
              </a:rPr>
              <a:pPr/>
              <a:t>9</a:t>
            </a:fld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863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699" y="0"/>
            <a:ext cx="952301" cy="12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148478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Наша толстая Федора</a:t>
            </a:r>
            <a:br>
              <a:rPr lang="ru-RU" sz="4800" dirty="0" smtClean="0"/>
            </a:br>
            <a:r>
              <a:rPr lang="ru-RU" sz="4800" dirty="0" smtClean="0"/>
              <a:t>Наедается не скоро.</a:t>
            </a:r>
            <a:br>
              <a:rPr lang="ru-RU" sz="4800" dirty="0" smtClean="0"/>
            </a:br>
            <a:r>
              <a:rPr lang="ru-RU" sz="4800" dirty="0" smtClean="0"/>
              <a:t>А затем, когда сыта,</a:t>
            </a:r>
            <a:br>
              <a:rPr lang="ru-RU" sz="4800" dirty="0" smtClean="0"/>
            </a:br>
            <a:r>
              <a:rPr lang="ru-RU" sz="4800" dirty="0" smtClean="0"/>
              <a:t>От Федоры теплота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168</Words>
  <Application>Microsoft Office PowerPoint</Application>
  <PresentationFormat>Экран (4:3)</PresentationFormat>
  <Paragraphs>72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Дом по улице идет, На работу нас везет. Не на курьих тонких ножках, А в резиновых сапожках. </vt:lpstr>
      <vt:lpstr>Слайд 3</vt:lpstr>
      <vt:lpstr>Станция «Грязнулькино»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Собери пословицу</vt:lpstr>
      <vt:lpstr>Эстафета «Передай веник»</vt:lpstr>
      <vt:lpstr>Эстафета «Потрите спинку, пожалуйста»</vt:lpstr>
      <vt:lpstr>Эстафета «Бег в простынях»</vt:lpstr>
      <vt:lpstr>Эстафета «Заплети косу»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16</cp:revision>
  <dcterms:created xsi:type="dcterms:W3CDTF">2011-11-21T18:02:53Z</dcterms:created>
  <dcterms:modified xsi:type="dcterms:W3CDTF">2011-11-21T23:06:32Z</dcterms:modified>
</cp:coreProperties>
</file>